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microsoft.com/office/2020/02/relationships/classificationlabels" Target="docMetadata/LabelInfo.xml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package/2006/relationships/metadata/thumbnail" Target="docProps/thumbnail.jpeg" /><Relationship Id="rId6" Type="http://schemas.openxmlformats.org/officeDocument/2006/relationships/custom-properties" Target="docProps/custom.xml" /></Relationships>
</file>

<file path=ppt/presentation.xml><?xml version="1.0" encoding="utf-8"?>
<!--Generated by Aspose.Slides for .NET 23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50" r:id="rId5"/>
  </p:sldMasterIdLst>
  <p:notesMasterIdLst>
    <p:notesMasterId r:id="rId6"/>
  </p:notesMasterIdLst>
  <p:handoutMasterIdLst>
    <p:handoutMasterId r:id="rId7"/>
  </p:handoutMasterIdLst>
  <p:sldIdLst>
    <p:sldId id="312" r:id="rId8"/>
    <p:sldId id="304" r:id="rId9"/>
    <p:sldId id="307" r:id="rId10"/>
    <p:sldId id="281" r:id="rId11"/>
    <p:sldId id="282" r:id="rId12"/>
    <p:sldId id="314" r:id="rId13"/>
    <p:sldId id="315" r:id="rId14"/>
    <p:sldId id="317" r:id="rId15"/>
    <p:sldId id="318" r:id="rId16"/>
    <p:sldId id="319" r:id="rId17"/>
    <p:sldId id="321" r:id="rId18"/>
    <p:sldId id="323" r:id="rId19"/>
    <p:sldId id="324" r:id="rId20"/>
    <p:sldId id="326" r:id="rId21"/>
    <p:sldId id="325" r:id="rId22"/>
    <p:sldId id="297" r:id="rId23"/>
  </p:sldIdLst>
  <p:sldSz cx="12192000" cy="6858000"/>
  <p:notesSz cx="13716000" cy="24384000"/>
  <p:custDataLst>
    <p:tags r:id="rId24"/>
  </p:custDataLst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0" name="Author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fill>
          <a:solidFill>
            <a:schemeClr val="accent4">
              <a:tint val="40000"/>
            </a:schemeClr>
          </a:solidFill>
        </a:fill>
      </a:tcStyle>
    </a:band1H>
    <a:band1V>
      <a:tcStyle>
        <a:fill>
          <a:solidFill>
            <a:schemeClr val="accent4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fill>
          <a:solidFill>
            <a:schemeClr val="accent6">
              <a:tint val="40000"/>
            </a:schemeClr>
          </a:solidFill>
        </a:fill>
      </a:tcStyle>
    </a:band1H>
    <a:band1V>
      <a:tcStyle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2">
              <a:alpha val="20000"/>
            </a:schemeClr>
          </a:solidFill>
        </a:fill>
      </a:tcStyle>
    </a:band1H>
    <a:band1V>
      <a:tcStyle>
        <a:fill>
          <a:solidFill>
            <a:schemeClr val="accent2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3">
              <a:alpha val="20000"/>
            </a:schemeClr>
          </a:solidFill>
        </a:fill>
      </a:tcStyle>
    </a:band1H>
    <a:band1V>
      <a:tcStyle>
        <a:fill>
          <a:solidFill>
            <a:schemeClr val="accent3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8" autoAdjust="0"/>
  </p:normalViewPr>
  <p:slideViewPr>
    <p:cSldViewPr snapToGrid="0" snapToObjects="1">
      <p:cViewPr varScale="1">
        <p:scale>
          <a:sx n="55" d="100"/>
          <a:sy n="55" d="100"/>
        </p:scale>
        <p:origin x="758" y="-4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microsoft.com/office/2016/11/relationships/changesInfo" Target="changesInfos/changesInfo1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commentAuthors" Target="commentAuthors.xml" /><Relationship Id="rId5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aotto566@gmail.com" userId="5f1068ea6bae0282" providerId="LiveId" clId="{B3085E3A-F9A4-4A1F-B4B8-6287E5DBE34F}"/>
    <pc:docChg chg="custSel addSld delSld modSld">
      <pc:chgData name="lehaotto566@gmail.com" userId="5f1068ea6bae0282" providerId="LiveId" clId="{B3085E3A-F9A4-4A1F-B4B8-6287E5DBE34F}" dt="2024-03-28T07:45:13.966" v="560" actId="1076"/>
      <pc:docMkLst>
        <pc:docMk/>
      </pc:docMkLst>
      <pc:sldChg chg="addSp delSp modSp mod">
        <pc:chgData name="lehaotto566@gmail.com" userId="5f1068ea6bae0282" providerId="LiveId" clId="{B3085E3A-F9A4-4A1F-B4B8-6287E5DBE34F}" dt="2024-03-28T05:23:57.161" v="35" actId="931"/>
        <pc:sldMkLst>
          <pc:docMk/>
          <pc:sldMk cId="2952923800" sldId="281"/>
        </pc:sldMkLst>
        <pc:spChg chg="mod">
          <ac:chgData name="lehaotto566@gmail.com" userId="5f1068ea6bae0282" providerId="LiveId" clId="{B3085E3A-F9A4-4A1F-B4B8-6287E5DBE34F}" dt="2024-03-28T05:10:27.377" v="22" actId="255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lehaotto566@gmail.com" userId="5f1068ea6bae0282" providerId="LiveId" clId="{B3085E3A-F9A4-4A1F-B4B8-6287E5DBE34F}" dt="2024-03-28T05:11:14.284" v="27" actId="255"/>
          <ac:spMkLst>
            <pc:docMk/>
            <pc:sldMk cId="2952923800" sldId="281"/>
            <ac:spMk id="3" creationId="{A2E339BF-E6D7-DD0E-AF02-6813852EE723}"/>
          </ac:spMkLst>
        </pc:spChg>
        <pc:spChg chg="add del mod">
          <ac:chgData name="lehaotto566@gmail.com" userId="5f1068ea6bae0282" providerId="LiveId" clId="{B3085E3A-F9A4-4A1F-B4B8-6287E5DBE34F}" dt="2024-03-28T05:23:57.161" v="35" actId="931"/>
          <ac:spMkLst>
            <pc:docMk/>
            <pc:sldMk cId="2952923800" sldId="281"/>
            <ac:spMk id="5" creationId="{EDC64683-97FB-4DBB-A6ED-0D5BDDD4DAA3}"/>
          </ac:spMkLst>
        </pc:spChg>
        <pc:picChg chg="del mod">
          <ac:chgData name="lehaotto566@gmail.com" userId="5f1068ea6bae0282" providerId="LiveId" clId="{B3085E3A-F9A4-4A1F-B4B8-6287E5DBE34F}" dt="2024-03-28T05:11:23.869" v="29" actId="478"/>
          <ac:picMkLst>
            <pc:docMk/>
            <pc:sldMk cId="2952923800" sldId="281"/>
            <ac:picMk id="6" creationId="{FECDA901-DD88-89EB-E10E-A2994D0A92DB}"/>
          </ac:picMkLst>
        </pc:picChg>
        <pc:picChg chg="add mod">
          <ac:chgData name="lehaotto566@gmail.com" userId="5f1068ea6bae0282" providerId="LiveId" clId="{B3085E3A-F9A4-4A1F-B4B8-6287E5DBE34F}" dt="2024-03-28T05:23:57.161" v="35" actId="931"/>
          <ac:picMkLst>
            <pc:docMk/>
            <pc:sldMk cId="2952923800" sldId="281"/>
            <ac:picMk id="8" creationId="{E3E0E391-3A2A-4199-992F-E8C9450CDDCB}"/>
          </ac:picMkLst>
        </pc:picChg>
      </pc:sldChg>
      <pc:sldChg chg="modSp mod">
        <pc:chgData name="lehaotto566@gmail.com" userId="5f1068ea6bae0282" providerId="LiveId" clId="{B3085E3A-F9A4-4A1F-B4B8-6287E5DBE34F}" dt="2024-03-28T05:26:22.932" v="53" actId="27636"/>
        <pc:sldMkLst>
          <pc:docMk/>
          <pc:sldMk cId="685681062" sldId="282"/>
        </pc:sldMkLst>
        <pc:spChg chg="mod">
          <ac:chgData name="lehaotto566@gmail.com" userId="5f1068ea6bae0282" providerId="LiveId" clId="{B3085E3A-F9A4-4A1F-B4B8-6287E5DBE34F}" dt="2024-03-28T05:24:49.683" v="38" actId="1076"/>
          <ac:spMkLst>
            <pc:docMk/>
            <pc:sldMk cId="685681062" sldId="282"/>
            <ac:spMk id="2" creationId="{FD5E8954-9BCB-7FD9-A210-38DC54382D45}"/>
          </ac:spMkLst>
        </pc:spChg>
        <pc:spChg chg="mod">
          <ac:chgData name="lehaotto566@gmail.com" userId="5f1068ea6bae0282" providerId="LiveId" clId="{B3085E3A-F9A4-4A1F-B4B8-6287E5DBE34F}" dt="2024-03-28T05:26:22.932" v="53" actId="27636"/>
          <ac:spMkLst>
            <pc:docMk/>
            <pc:sldMk cId="685681062" sldId="282"/>
            <ac:spMk id="3" creationId="{75111C33-898C-4414-4665-5136EB6FC126}"/>
          </ac:spMkLst>
        </pc:spChg>
      </pc:sldChg>
      <pc:sldChg chg="modSp mod">
        <pc:chgData name="lehaotto566@gmail.com" userId="5f1068ea6bae0282" providerId="LiveId" clId="{B3085E3A-F9A4-4A1F-B4B8-6287E5DBE34F}" dt="2024-03-28T06:51:38.807" v="547" actId="14100"/>
        <pc:sldMkLst>
          <pc:docMk/>
          <pc:sldMk cId="1973173046" sldId="297"/>
        </pc:sldMkLst>
        <pc:spChg chg="mod">
          <ac:chgData name="lehaotto566@gmail.com" userId="5f1068ea6bae0282" providerId="LiveId" clId="{B3085E3A-F9A4-4A1F-B4B8-6287E5DBE34F}" dt="2024-03-28T06:51:38.807" v="547" actId="14100"/>
          <ac:spMkLst>
            <pc:docMk/>
            <pc:sldMk cId="1973173046" sldId="297"/>
            <ac:spMk id="3" creationId="{D8B5CEF2-E667-BBB5-2EA6-C06F93B6DE12}"/>
          </ac:spMkLst>
        </pc:spChg>
      </pc:sldChg>
      <pc:sldChg chg="delSp modSp mod">
        <pc:chgData name="lehaotto566@gmail.com" userId="5f1068ea6bae0282" providerId="LiveId" clId="{B3085E3A-F9A4-4A1F-B4B8-6287E5DBE34F}" dt="2024-03-28T05:07:20.988" v="8" actId="14100"/>
        <pc:sldMkLst>
          <pc:docMk/>
          <pc:sldMk cId="3913219759" sldId="304"/>
        </pc:sldMkLst>
        <pc:spChg chg="del mod">
          <ac:chgData name="lehaotto566@gmail.com" userId="5f1068ea6bae0282" providerId="LiveId" clId="{B3085E3A-F9A4-4A1F-B4B8-6287E5DBE34F}" dt="2024-03-28T05:06:42.895" v="3" actId="478"/>
          <ac:spMkLst>
            <pc:docMk/>
            <pc:sldMk cId="3913219759" sldId="304"/>
            <ac:spMk id="2" creationId="{13021072-4A77-DB4D-DF41-58EADB7DA94E}"/>
          </ac:spMkLst>
        </pc:spChg>
        <pc:spChg chg="mod">
          <ac:chgData name="lehaotto566@gmail.com" userId="5f1068ea6bae0282" providerId="LiveId" clId="{B3085E3A-F9A4-4A1F-B4B8-6287E5DBE34F}" dt="2024-03-28T05:07:20.988" v="8" actId="14100"/>
          <ac:spMkLst>
            <pc:docMk/>
            <pc:sldMk cId="3913219759" sldId="304"/>
            <ac:spMk id="3" creationId="{D4D22962-3C7F-E480-5C35-7F4860A098E1}"/>
          </ac:spMkLst>
        </pc:spChg>
      </pc:sldChg>
      <pc:sldChg chg="addSp delSp modSp mod">
        <pc:chgData name="lehaotto566@gmail.com" userId="5f1068ea6bae0282" providerId="LiveId" clId="{B3085E3A-F9A4-4A1F-B4B8-6287E5DBE34F}" dt="2024-03-28T06:05:06.118" v="128" actId="1076"/>
        <pc:sldMkLst>
          <pc:docMk/>
          <pc:sldMk cId="2906491918" sldId="307"/>
        </pc:sldMkLst>
        <pc:spChg chg="mod">
          <ac:chgData name="lehaotto566@gmail.com" userId="5f1068ea6bae0282" providerId="LiveId" clId="{B3085E3A-F9A4-4A1F-B4B8-6287E5DBE34F}" dt="2024-03-28T05:07:52.111" v="9"/>
          <ac:spMkLst>
            <pc:docMk/>
            <pc:sldMk cId="2906491918" sldId="307"/>
            <ac:spMk id="2" creationId="{D54EDA75-0988-2AC2-87F8-8DEC83A7B9CA}"/>
          </ac:spMkLst>
        </pc:spChg>
        <pc:spChg chg="add del mod">
          <ac:chgData name="lehaotto566@gmail.com" userId="5f1068ea6bae0282" providerId="LiveId" clId="{B3085E3A-F9A4-4A1F-B4B8-6287E5DBE34F}" dt="2024-03-28T05:08:14.632" v="11" actId="931"/>
          <ac:spMkLst>
            <pc:docMk/>
            <pc:sldMk cId="2906491918" sldId="307"/>
            <ac:spMk id="4" creationId="{A59338BA-85B6-427A-AADE-569109520189}"/>
          </ac:spMkLst>
        </pc:spChg>
        <pc:spChg chg="add del mod">
          <ac:chgData name="lehaotto566@gmail.com" userId="5f1068ea6bae0282" providerId="LiveId" clId="{B3085E3A-F9A4-4A1F-B4B8-6287E5DBE34F}" dt="2024-03-28T05:13:39.940" v="34" actId="931"/>
          <ac:spMkLst>
            <pc:docMk/>
            <pc:sldMk cId="2906491918" sldId="307"/>
            <ac:spMk id="9" creationId="{1641526F-46A4-48C1-B7AE-FEBBD85F4ABE}"/>
          </ac:spMkLst>
        </pc:spChg>
        <pc:picChg chg="add del mod">
          <ac:chgData name="lehaotto566@gmail.com" userId="5f1068ea6bae0282" providerId="LiveId" clId="{B3085E3A-F9A4-4A1F-B4B8-6287E5DBE34F}" dt="2024-03-28T05:13:33.712" v="33" actId="478"/>
          <ac:picMkLst>
            <pc:docMk/>
            <pc:sldMk cId="2906491918" sldId="307"/>
            <ac:picMk id="6" creationId="{A68B0499-0651-4230-8F4D-522394A249A6}"/>
          </ac:picMkLst>
        </pc:picChg>
        <pc:picChg chg="del">
          <ac:chgData name="lehaotto566@gmail.com" userId="5f1068ea6bae0282" providerId="LiveId" clId="{B3085E3A-F9A4-4A1F-B4B8-6287E5DBE34F}" dt="2024-03-28T05:08:02.910" v="10" actId="478"/>
          <ac:picMkLst>
            <pc:docMk/>
            <pc:sldMk cId="2906491918" sldId="307"/>
            <ac:picMk id="7" creationId="{DD186EAB-37C7-E7E6-AE8D-F077D02804F9}"/>
          </ac:picMkLst>
        </pc:picChg>
        <pc:picChg chg="add mod">
          <ac:chgData name="lehaotto566@gmail.com" userId="5f1068ea6bae0282" providerId="LiveId" clId="{B3085E3A-F9A4-4A1F-B4B8-6287E5DBE34F}" dt="2024-03-28T06:05:06.118" v="128" actId="1076"/>
          <ac:picMkLst>
            <pc:docMk/>
            <pc:sldMk cId="2906491918" sldId="307"/>
            <ac:picMk id="11" creationId="{7E9EFB84-72B0-4FFD-8EFB-2319A4FDB073}"/>
          </ac:picMkLst>
        </pc:picChg>
      </pc:sldChg>
      <pc:sldChg chg="addSp delSp modSp mod">
        <pc:chgData name="lehaotto566@gmail.com" userId="5f1068ea6bae0282" providerId="LiveId" clId="{B3085E3A-F9A4-4A1F-B4B8-6287E5DBE34F}" dt="2024-03-28T05:34:38.147" v="64" actId="14100"/>
        <pc:sldMkLst>
          <pc:docMk/>
          <pc:sldMk cId="1131718056" sldId="314"/>
        </pc:sldMkLst>
        <pc:spChg chg="mod">
          <ac:chgData name="lehaotto566@gmail.com" userId="5f1068ea6bae0282" providerId="LiveId" clId="{B3085E3A-F9A4-4A1F-B4B8-6287E5DBE34F}" dt="2024-03-28T05:34:24.525" v="60" actId="14100"/>
          <ac:spMkLst>
            <pc:docMk/>
            <pc:sldMk cId="1131718056" sldId="314"/>
            <ac:spMk id="2" creationId="{B6210199-C129-11F0-56F2-2D1AED21CB4C}"/>
          </ac:spMkLst>
        </pc:spChg>
        <pc:spChg chg="del mod">
          <ac:chgData name="lehaotto566@gmail.com" userId="5f1068ea6bae0282" providerId="LiveId" clId="{B3085E3A-F9A4-4A1F-B4B8-6287E5DBE34F}" dt="2024-03-28T05:33:55.506" v="56" actId="931"/>
          <ac:spMkLst>
            <pc:docMk/>
            <pc:sldMk cId="1131718056" sldId="314"/>
            <ac:spMk id="4" creationId="{BDDD6BDC-E008-6AB7-55A1-46ED9BCF054F}"/>
          </ac:spMkLst>
        </pc:spChg>
        <pc:picChg chg="add mod">
          <ac:chgData name="lehaotto566@gmail.com" userId="5f1068ea6bae0282" providerId="LiveId" clId="{B3085E3A-F9A4-4A1F-B4B8-6287E5DBE34F}" dt="2024-03-28T05:34:38.147" v="64" actId="14100"/>
          <ac:picMkLst>
            <pc:docMk/>
            <pc:sldMk cId="1131718056" sldId="314"/>
            <ac:picMk id="6" creationId="{CD721A6A-98EE-41AA-87D5-2109BC0577E5}"/>
          </ac:picMkLst>
        </pc:picChg>
      </pc:sldChg>
      <pc:sldChg chg="addSp delSp modSp mod">
        <pc:chgData name="lehaotto566@gmail.com" userId="5f1068ea6bae0282" providerId="LiveId" clId="{B3085E3A-F9A4-4A1F-B4B8-6287E5DBE34F}" dt="2024-03-28T05:40:58.989" v="110" actId="14100"/>
        <pc:sldMkLst>
          <pc:docMk/>
          <pc:sldMk cId="2468595790" sldId="315"/>
        </pc:sldMkLst>
        <pc:spChg chg="mod">
          <ac:chgData name="lehaotto566@gmail.com" userId="5f1068ea6bae0282" providerId="LiveId" clId="{B3085E3A-F9A4-4A1F-B4B8-6287E5DBE34F}" dt="2024-03-28T05:37:08.316" v="87" actId="14100"/>
          <ac:spMkLst>
            <pc:docMk/>
            <pc:sldMk cId="2468595790" sldId="315"/>
            <ac:spMk id="2" creationId="{B28A34A6-22BC-27A4-2C79-EE98A4943B14}"/>
          </ac:spMkLst>
        </pc:spChg>
        <pc:spChg chg="add del mod">
          <ac:chgData name="lehaotto566@gmail.com" userId="5f1068ea6bae0282" providerId="LiveId" clId="{B3085E3A-F9A4-4A1F-B4B8-6287E5DBE34F}" dt="2024-03-28T05:39:14.102" v="97" actId="931"/>
          <ac:spMkLst>
            <pc:docMk/>
            <pc:sldMk cId="2468595790" sldId="315"/>
            <ac:spMk id="7" creationId="{C0A9121A-3712-4D9B-AC44-BE2CD06FB9DE}"/>
          </ac:spMkLst>
        </pc:spChg>
        <pc:spChg chg="del mod">
          <ac:chgData name="lehaotto566@gmail.com" userId="5f1068ea6bae0282" providerId="LiveId" clId="{B3085E3A-F9A4-4A1F-B4B8-6287E5DBE34F}" dt="2024-03-28T05:37:28.024" v="95" actId="931"/>
          <ac:spMkLst>
            <pc:docMk/>
            <pc:sldMk cId="2468595790" sldId="315"/>
            <ac:spMk id="16" creationId="{AEF9954A-E263-8A7E-58B1-4D03F7D1BD9B}"/>
          </ac:spMkLst>
        </pc:spChg>
        <pc:spChg chg="del mod">
          <ac:chgData name="lehaotto566@gmail.com" userId="5f1068ea6bae0282" providerId="LiveId" clId="{B3085E3A-F9A4-4A1F-B4B8-6287E5DBE34F}" dt="2024-03-28T05:40:06.569" v="99" actId="931"/>
          <ac:spMkLst>
            <pc:docMk/>
            <pc:sldMk cId="2468595790" sldId="315"/>
            <ac:spMk id="17" creationId="{33680A80-5C61-DD02-1119-0565C0AD5372}"/>
          </ac:spMkLst>
        </pc:spChg>
        <pc:picChg chg="add del mod">
          <ac:chgData name="lehaotto566@gmail.com" userId="5f1068ea6bae0282" providerId="LiveId" clId="{B3085E3A-F9A4-4A1F-B4B8-6287E5DBE34F}" dt="2024-03-28T05:37:29.859" v="96" actId="478"/>
          <ac:picMkLst>
            <pc:docMk/>
            <pc:sldMk cId="2468595790" sldId="315"/>
            <ac:picMk id="5" creationId="{13732950-13F6-46A5-8CDC-31C035057438}"/>
          </ac:picMkLst>
        </pc:picChg>
        <pc:picChg chg="add mod">
          <ac:chgData name="lehaotto566@gmail.com" userId="5f1068ea6bae0282" providerId="LiveId" clId="{B3085E3A-F9A4-4A1F-B4B8-6287E5DBE34F}" dt="2024-03-28T05:40:49.513" v="108" actId="14100"/>
          <ac:picMkLst>
            <pc:docMk/>
            <pc:sldMk cId="2468595790" sldId="315"/>
            <ac:picMk id="9" creationId="{5899AC83-3C3B-49F5-BE14-264F58240919}"/>
          </ac:picMkLst>
        </pc:picChg>
        <pc:picChg chg="add mod">
          <ac:chgData name="lehaotto566@gmail.com" userId="5f1068ea6bae0282" providerId="LiveId" clId="{B3085E3A-F9A4-4A1F-B4B8-6287E5DBE34F}" dt="2024-03-28T05:40:58.989" v="110" actId="14100"/>
          <ac:picMkLst>
            <pc:docMk/>
            <pc:sldMk cId="2468595790" sldId="315"/>
            <ac:picMk id="11" creationId="{6A3C7A7E-B1C1-4828-ADD3-BDEF90799DD7}"/>
          </ac:picMkLst>
        </pc:picChg>
      </pc:sldChg>
      <pc:sldChg chg="addSp delSp modSp mod">
        <pc:chgData name="lehaotto566@gmail.com" userId="5f1068ea6bae0282" providerId="LiveId" clId="{B3085E3A-F9A4-4A1F-B4B8-6287E5DBE34F}" dt="2024-03-28T06:08:37.299" v="149" actId="1076"/>
        <pc:sldMkLst>
          <pc:docMk/>
          <pc:sldMk cId="1941619646" sldId="317"/>
        </pc:sldMkLst>
        <pc:spChg chg="mod">
          <ac:chgData name="lehaotto566@gmail.com" userId="5f1068ea6bae0282" providerId="LiveId" clId="{B3085E3A-F9A4-4A1F-B4B8-6287E5DBE34F}" dt="2024-03-28T06:06:24.325" v="140" actId="14100"/>
          <ac:spMkLst>
            <pc:docMk/>
            <pc:sldMk cId="1941619646" sldId="317"/>
            <ac:spMk id="3" creationId="{3D55F2D4-C20E-BEBC-1CCF-4449B0456A7E}"/>
          </ac:spMkLst>
        </pc:spChg>
        <pc:spChg chg="add del mod">
          <ac:chgData name="lehaotto566@gmail.com" userId="5f1068ea6bae0282" providerId="LiveId" clId="{B3085E3A-F9A4-4A1F-B4B8-6287E5DBE34F}" dt="2024-03-28T06:03:39.760" v="118" actId="931"/>
          <ac:spMkLst>
            <pc:docMk/>
            <pc:sldMk cId="1941619646" sldId="317"/>
            <ac:spMk id="5" creationId="{0C2B36F6-A9A9-40A1-B919-12D0394CF233}"/>
          </ac:spMkLst>
        </pc:spChg>
        <pc:spChg chg="add del mod">
          <ac:chgData name="lehaotto566@gmail.com" userId="5f1068ea6bae0282" providerId="LiveId" clId="{B3085E3A-F9A4-4A1F-B4B8-6287E5DBE34F}" dt="2024-03-28T06:04:02.070" v="123" actId="931"/>
          <ac:spMkLst>
            <pc:docMk/>
            <pc:sldMk cId="1941619646" sldId="317"/>
            <ac:spMk id="7" creationId="{E1D72C0C-0201-48CB-AF05-68E0BA31F19A}"/>
          </ac:spMkLst>
        </pc:spChg>
        <pc:spChg chg="del mod">
          <ac:chgData name="lehaotto566@gmail.com" userId="5f1068ea6bae0282" providerId="LiveId" clId="{B3085E3A-F9A4-4A1F-B4B8-6287E5DBE34F}" dt="2024-03-28T05:42:11.856" v="117" actId="478"/>
          <ac:spMkLst>
            <pc:docMk/>
            <pc:sldMk cId="1941619646" sldId="317"/>
            <ac:spMk id="13" creationId="{58AC0C8B-8A7A-9FAE-2D0F-4D1C3A8C3FA5}"/>
          </ac:spMkLst>
        </pc:spChg>
        <pc:spChg chg="del mod">
          <ac:chgData name="lehaotto566@gmail.com" userId="5f1068ea6bae0282" providerId="LiveId" clId="{B3085E3A-F9A4-4A1F-B4B8-6287E5DBE34F}" dt="2024-03-28T05:42:06.706" v="115" actId="478"/>
          <ac:spMkLst>
            <pc:docMk/>
            <pc:sldMk cId="1941619646" sldId="317"/>
            <ac:spMk id="14" creationId="{749C7CD1-A9AA-49E3-6734-AD9546F2DF5B}"/>
          </ac:spMkLst>
        </pc:spChg>
        <pc:spChg chg="add del mod">
          <ac:chgData name="lehaotto566@gmail.com" userId="5f1068ea6bae0282" providerId="LiveId" clId="{B3085E3A-F9A4-4A1F-B4B8-6287E5DBE34F}" dt="2024-03-28T06:05:37.619" v="133" actId="478"/>
          <ac:spMkLst>
            <pc:docMk/>
            <pc:sldMk cId="1941619646" sldId="317"/>
            <ac:spMk id="16" creationId="{74E07364-1022-4AF6-9A75-0424D6CA3C14}"/>
          </ac:spMkLst>
        </pc:spChg>
        <pc:spChg chg="add del mod">
          <ac:chgData name="lehaotto566@gmail.com" userId="5f1068ea6bae0282" providerId="LiveId" clId="{B3085E3A-F9A4-4A1F-B4B8-6287E5DBE34F}" dt="2024-03-28T06:05:44.352" v="135" actId="478"/>
          <ac:spMkLst>
            <pc:docMk/>
            <pc:sldMk cId="1941619646" sldId="317"/>
            <ac:spMk id="18" creationId="{26F0AF9D-A28F-4488-BD0F-24515AC47E1A}"/>
          </ac:spMkLst>
        </pc:spChg>
        <pc:spChg chg="add del mod">
          <ac:chgData name="lehaotto566@gmail.com" userId="5f1068ea6bae0282" providerId="LiveId" clId="{B3085E3A-F9A4-4A1F-B4B8-6287E5DBE34F}" dt="2024-03-28T06:06:41.560" v="143" actId="931"/>
          <ac:spMkLst>
            <pc:docMk/>
            <pc:sldMk cId="1941619646" sldId="317"/>
            <ac:spMk id="20" creationId="{69DBDC0E-71E7-44CF-A3CB-5779B92213EC}"/>
          </ac:spMkLst>
        </pc:spChg>
        <pc:spChg chg="add del mod">
          <ac:chgData name="lehaotto566@gmail.com" userId="5f1068ea6bae0282" providerId="LiveId" clId="{B3085E3A-F9A4-4A1F-B4B8-6287E5DBE34F}" dt="2024-03-28T06:08:27.865" v="148" actId="931"/>
          <ac:spMkLst>
            <pc:docMk/>
            <pc:sldMk cId="1941619646" sldId="317"/>
            <ac:spMk id="24" creationId="{92B285FB-9EB6-44BA-B2A2-E786F0F80106}"/>
          </ac:spMkLst>
        </pc:spChg>
        <pc:picChg chg="add del mod">
          <ac:chgData name="lehaotto566@gmail.com" userId="5f1068ea6bae0282" providerId="LiveId" clId="{B3085E3A-F9A4-4A1F-B4B8-6287E5DBE34F}" dt="2024-03-28T06:05:24.633" v="129" actId="478"/>
          <ac:picMkLst>
            <pc:docMk/>
            <pc:sldMk cId="1941619646" sldId="317"/>
            <ac:picMk id="9" creationId="{44839131-7D21-4281-8DA4-CBA82A12F619}"/>
          </ac:picMkLst>
        </pc:picChg>
        <pc:picChg chg="del mod">
          <ac:chgData name="lehaotto566@gmail.com" userId="5f1068ea6bae0282" providerId="LiveId" clId="{B3085E3A-F9A4-4A1F-B4B8-6287E5DBE34F}" dt="2024-03-28T06:06:28.999" v="142" actId="478"/>
          <ac:picMkLst>
            <pc:docMk/>
            <pc:sldMk cId="1941619646" sldId="317"/>
            <ac:picMk id="10" creationId="{DD0A0899-5B02-CEB5-E5DD-448B169C2377}"/>
          </ac:picMkLst>
        </pc:picChg>
        <pc:picChg chg="add del mod">
          <ac:chgData name="lehaotto566@gmail.com" userId="5f1068ea6bae0282" providerId="LiveId" clId="{B3085E3A-F9A4-4A1F-B4B8-6287E5DBE34F}" dt="2024-03-28T06:05:27.217" v="130" actId="478"/>
          <ac:picMkLst>
            <pc:docMk/>
            <pc:sldMk cId="1941619646" sldId="317"/>
            <ac:picMk id="12" creationId="{AFD9BB3F-9291-44E2-A5C7-5ECF31AD9A01}"/>
          </ac:picMkLst>
        </pc:picChg>
        <pc:picChg chg="add del mod">
          <ac:chgData name="lehaotto566@gmail.com" userId="5f1068ea6bae0282" providerId="LiveId" clId="{B3085E3A-F9A4-4A1F-B4B8-6287E5DBE34F}" dt="2024-03-28T06:06:48.922" v="145" actId="478"/>
          <ac:picMkLst>
            <pc:docMk/>
            <pc:sldMk cId="1941619646" sldId="317"/>
            <ac:picMk id="22" creationId="{A9935930-C07B-400A-BF3C-9D5972ED22FD}"/>
          </ac:picMkLst>
        </pc:picChg>
        <pc:picChg chg="add del mod">
          <ac:chgData name="lehaotto566@gmail.com" userId="5f1068ea6bae0282" providerId="LiveId" clId="{B3085E3A-F9A4-4A1F-B4B8-6287E5DBE34F}" dt="2024-03-28T06:07:15.006" v="147" actId="931"/>
          <ac:picMkLst>
            <pc:docMk/>
            <pc:sldMk cId="1941619646" sldId="317"/>
            <ac:picMk id="26" creationId="{DE0E403B-A2C1-4284-A01F-4C97C807D8F6}"/>
          </ac:picMkLst>
        </pc:picChg>
        <pc:picChg chg="add mod">
          <ac:chgData name="lehaotto566@gmail.com" userId="5f1068ea6bae0282" providerId="LiveId" clId="{B3085E3A-F9A4-4A1F-B4B8-6287E5DBE34F}" dt="2024-03-28T06:08:37.299" v="149" actId="1076"/>
          <ac:picMkLst>
            <pc:docMk/>
            <pc:sldMk cId="1941619646" sldId="317"/>
            <ac:picMk id="28" creationId="{F85DC40D-41BA-416A-8AE0-4B403391AAAF}"/>
          </ac:picMkLst>
        </pc:picChg>
      </pc:sldChg>
      <pc:sldChg chg="addSp delSp modSp mod">
        <pc:chgData name="lehaotto566@gmail.com" userId="5f1068ea6bae0282" providerId="LiveId" clId="{B3085E3A-F9A4-4A1F-B4B8-6287E5DBE34F}" dt="2024-03-28T06:15:56.462" v="166" actId="14100"/>
        <pc:sldMkLst>
          <pc:docMk/>
          <pc:sldMk cId="4072101725" sldId="318"/>
        </pc:sldMkLst>
        <pc:spChg chg="del mod">
          <ac:chgData name="lehaotto566@gmail.com" userId="5f1068ea6bae0282" providerId="LiveId" clId="{B3085E3A-F9A4-4A1F-B4B8-6287E5DBE34F}" dt="2024-03-28T06:14:43.654" v="152" actId="478"/>
          <ac:spMkLst>
            <pc:docMk/>
            <pc:sldMk cId="4072101725" sldId="318"/>
            <ac:spMk id="3" creationId="{9443EC8A-1733-CCF7-081F-EB4667CB3285}"/>
          </ac:spMkLst>
        </pc:spChg>
        <pc:spChg chg="mod">
          <ac:chgData name="lehaotto566@gmail.com" userId="5f1068ea6bae0282" providerId="LiveId" clId="{B3085E3A-F9A4-4A1F-B4B8-6287E5DBE34F}" dt="2024-03-28T06:15:19.461" v="162" actId="20577"/>
          <ac:spMkLst>
            <pc:docMk/>
            <pc:sldMk cId="4072101725" sldId="318"/>
            <ac:spMk id="4" creationId="{ACE55D3D-AA24-CF53-6679-29B3C83F7646}"/>
          </ac:spMkLst>
        </pc:spChg>
        <pc:spChg chg="add del mod">
          <ac:chgData name="lehaotto566@gmail.com" userId="5f1068ea6bae0282" providerId="LiveId" clId="{B3085E3A-F9A4-4A1F-B4B8-6287E5DBE34F}" dt="2024-03-28T06:15:43.681" v="164" actId="931"/>
          <ac:spMkLst>
            <pc:docMk/>
            <pc:sldMk cId="4072101725" sldId="318"/>
            <ac:spMk id="6" creationId="{12BD033F-1E08-42AE-9EEB-C20184404CA2}"/>
          </ac:spMkLst>
        </pc:spChg>
        <pc:picChg chg="del">
          <ac:chgData name="lehaotto566@gmail.com" userId="5f1068ea6bae0282" providerId="LiveId" clId="{B3085E3A-F9A4-4A1F-B4B8-6287E5DBE34F}" dt="2024-03-28T06:15:34.937" v="163" actId="478"/>
          <ac:picMkLst>
            <pc:docMk/>
            <pc:sldMk cId="4072101725" sldId="318"/>
            <ac:picMk id="7" creationId="{C570EB79-053B-0283-9D2D-6266701EEDDD}"/>
          </ac:picMkLst>
        </pc:picChg>
        <pc:picChg chg="add mod">
          <ac:chgData name="lehaotto566@gmail.com" userId="5f1068ea6bae0282" providerId="LiveId" clId="{B3085E3A-F9A4-4A1F-B4B8-6287E5DBE34F}" dt="2024-03-28T06:15:56.462" v="166" actId="14100"/>
          <ac:picMkLst>
            <pc:docMk/>
            <pc:sldMk cId="4072101725" sldId="318"/>
            <ac:picMk id="9" creationId="{AF796B36-0DD6-441F-9032-3D5CD5B4C8C5}"/>
          </ac:picMkLst>
        </pc:picChg>
      </pc:sldChg>
      <pc:sldChg chg="delSp modSp mod">
        <pc:chgData name="lehaotto566@gmail.com" userId="5f1068ea6bae0282" providerId="LiveId" clId="{B3085E3A-F9A4-4A1F-B4B8-6287E5DBE34F}" dt="2024-03-28T06:27:40.590" v="348" actId="20577"/>
        <pc:sldMkLst>
          <pc:docMk/>
          <pc:sldMk cId="3969996159" sldId="319"/>
        </pc:sldMkLst>
        <pc:spChg chg="del mod">
          <ac:chgData name="lehaotto566@gmail.com" userId="5f1068ea6bae0282" providerId="LiveId" clId="{B3085E3A-F9A4-4A1F-B4B8-6287E5DBE34F}" dt="2024-03-28T06:21:52.636" v="170" actId="478"/>
          <ac:spMkLst>
            <pc:docMk/>
            <pc:sldMk cId="3969996159" sldId="319"/>
            <ac:spMk id="4" creationId="{97DCC342-9FD1-7055-EAAC-008DC851B13F}"/>
          </ac:spMkLst>
        </pc:spChg>
        <pc:graphicFrameChg chg="mod modGraphic">
          <ac:chgData name="lehaotto566@gmail.com" userId="5f1068ea6bae0282" providerId="LiveId" clId="{B3085E3A-F9A4-4A1F-B4B8-6287E5DBE34F}" dt="2024-03-28T06:27:40.590" v="348" actId="20577"/>
          <ac:graphicFrameMkLst>
            <pc:docMk/>
            <pc:sldMk cId="3969996159" sldId="319"/>
            <ac:graphicFrameMk id="6" creationId="{4DB3991E-0605-C20E-53AD-D64E13638DA5}"/>
          </ac:graphicFrameMkLst>
        </pc:graphicFrameChg>
      </pc:sldChg>
      <pc:sldChg chg="addSp delSp modSp mod">
        <pc:chgData name="lehaotto566@gmail.com" userId="5f1068ea6bae0282" providerId="LiveId" clId="{B3085E3A-F9A4-4A1F-B4B8-6287E5DBE34F}" dt="2024-03-28T06:33:17.345" v="381" actId="14100"/>
        <pc:sldMkLst>
          <pc:docMk/>
          <pc:sldMk cId="2498021601" sldId="321"/>
        </pc:sldMkLst>
        <pc:spChg chg="mod">
          <ac:chgData name="lehaotto566@gmail.com" userId="5f1068ea6bae0282" providerId="LiveId" clId="{B3085E3A-F9A4-4A1F-B4B8-6287E5DBE34F}" dt="2024-03-28T06:33:17.345" v="381" actId="14100"/>
          <ac:spMkLst>
            <pc:docMk/>
            <pc:sldMk cId="2498021601" sldId="321"/>
            <ac:spMk id="3" creationId="{38D62608-F5E4-7EC0-5EF0-4F988DDDEC5B}"/>
          </ac:spMkLst>
        </pc:spChg>
        <pc:spChg chg="add del mod">
          <ac:chgData name="lehaotto566@gmail.com" userId="5f1068ea6bae0282" providerId="LiveId" clId="{B3085E3A-F9A4-4A1F-B4B8-6287E5DBE34F}" dt="2024-03-28T06:31:45.290" v="356" actId="478"/>
          <ac:spMkLst>
            <pc:docMk/>
            <pc:sldMk cId="2498021601" sldId="321"/>
            <ac:spMk id="7" creationId="{80F3ABBB-36D0-4604-A7BC-1DA99928BAAC}"/>
          </ac:spMkLst>
        </pc:spChg>
        <pc:spChg chg="del mod">
          <ac:chgData name="lehaotto566@gmail.com" userId="5f1068ea6bae0282" providerId="LiveId" clId="{B3085E3A-F9A4-4A1F-B4B8-6287E5DBE34F}" dt="2024-03-28T06:31:36.517" v="352" actId="931"/>
          <ac:spMkLst>
            <pc:docMk/>
            <pc:sldMk cId="2498021601" sldId="321"/>
            <ac:spMk id="12" creationId="{288BD9B8-D6A6-D55A-830D-4D3CC2DC3933}"/>
          </ac:spMkLst>
        </pc:spChg>
        <pc:spChg chg="del mod">
          <ac:chgData name="lehaotto566@gmail.com" userId="5f1068ea6bae0282" providerId="LiveId" clId="{B3085E3A-F9A4-4A1F-B4B8-6287E5DBE34F}" dt="2024-03-28T06:31:42.396" v="355" actId="478"/>
          <ac:spMkLst>
            <pc:docMk/>
            <pc:sldMk cId="2498021601" sldId="321"/>
            <ac:spMk id="13" creationId="{0853098E-C088-D323-4BF2-987893F262F6}"/>
          </ac:spMkLst>
        </pc:spChg>
        <pc:picChg chg="add mod">
          <ac:chgData name="lehaotto566@gmail.com" userId="5f1068ea6bae0282" providerId="LiveId" clId="{B3085E3A-F9A4-4A1F-B4B8-6287E5DBE34F}" dt="2024-03-28T06:32:20.239" v="363" actId="1076"/>
          <ac:picMkLst>
            <pc:docMk/>
            <pc:sldMk cId="2498021601" sldId="321"/>
            <ac:picMk id="5" creationId="{11100CF6-E543-4EC2-96DD-AC4473BBCCDD}"/>
          </ac:picMkLst>
        </pc:picChg>
      </pc:sldChg>
      <pc:sldChg chg="del">
        <pc:chgData name="lehaotto566@gmail.com" userId="5f1068ea6bae0282" providerId="LiveId" clId="{B3085E3A-F9A4-4A1F-B4B8-6287E5DBE34F}" dt="2024-03-28T06:44:09.799" v="446" actId="47"/>
        <pc:sldMkLst>
          <pc:docMk/>
          <pc:sldMk cId="1686213229" sldId="322"/>
        </pc:sldMkLst>
      </pc:sldChg>
      <pc:sldChg chg="addSp delSp modSp new mod">
        <pc:chgData name="lehaotto566@gmail.com" userId="5f1068ea6bae0282" providerId="LiveId" clId="{B3085E3A-F9A4-4A1F-B4B8-6287E5DBE34F}" dt="2024-03-28T06:38:37.394" v="404" actId="1440"/>
        <pc:sldMkLst>
          <pc:docMk/>
          <pc:sldMk cId="2983653187" sldId="323"/>
        </pc:sldMkLst>
        <pc:spChg chg="mod">
          <ac:chgData name="lehaotto566@gmail.com" userId="5f1068ea6bae0282" providerId="LiveId" clId="{B3085E3A-F9A4-4A1F-B4B8-6287E5DBE34F}" dt="2024-03-28T06:35:18.785" v="391" actId="20577"/>
          <ac:spMkLst>
            <pc:docMk/>
            <pc:sldMk cId="2983653187" sldId="323"/>
            <ac:spMk id="2" creationId="{D423EBB3-0C24-41B5-946A-FA31B6A72479}"/>
          </ac:spMkLst>
        </pc:spChg>
        <pc:spChg chg="del">
          <ac:chgData name="lehaotto566@gmail.com" userId="5f1068ea6bae0282" providerId="LiveId" clId="{B3085E3A-F9A4-4A1F-B4B8-6287E5DBE34F}" dt="2024-03-28T06:35:27.995" v="392" actId="931"/>
          <ac:spMkLst>
            <pc:docMk/>
            <pc:sldMk cId="2983653187" sldId="323"/>
            <ac:spMk id="3" creationId="{E55ED245-3430-4ED7-B7C3-DBDD716EEE2F}"/>
          </ac:spMkLst>
        </pc:spChg>
        <pc:spChg chg="del">
          <ac:chgData name="lehaotto566@gmail.com" userId="5f1068ea6bae0282" providerId="LiveId" clId="{B3085E3A-F9A4-4A1F-B4B8-6287E5DBE34F}" dt="2024-03-28T06:37:15.858" v="393" actId="931"/>
          <ac:spMkLst>
            <pc:docMk/>
            <pc:sldMk cId="2983653187" sldId="323"/>
            <ac:spMk id="4" creationId="{FC2CE4A2-B06E-44A5-A835-D1ACE93C38FF}"/>
          </ac:spMkLst>
        </pc:spChg>
        <pc:picChg chg="add mod">
          <ac:chgData name="lehaotto566@gmail.com" userId="5f1068ea6bae0282" providerId="LiveId" clId="{B3085E3A-F9A4-4A1F-B4B8-6287E5DBE34F}" dt="2024-03-28T06:38:37.394" v="404" actId="1440"/>
          <ac:picMkLst>
            <pc:docMk/>
            <pc:sldMk cId="2983653187" sldId="323"/>
            <ac:picMk id="7" creationId="{8256DB7E-4112-4C6E-B48A-3A13990AB187}"/>
          </ac:picMkLst>
        </pc:picChg>
        <pc:picChg chg="add mod">
          <ac:chgData name="lehaotto566@gmail.com" userId="5f1068ea6bae0282" providerId="LiveId" clId="{B3085E3A-F9A4-4A1F-B4B8-6287E5DBE34F}" dt="2024-03-28T06:38:30.822" v="401" actId="1440"/>
          <ac:picMkLst>
            <pc:docMk/>
            <pc:sldMk cId="2983653187" sldId="323"/>
            <ac:picMk id="9" creationId="{C9209736-30F7-4FE3-B1E7-58A2B7C3B9F1}"/>
          </ac:picMkLst>
        </pc:picChg>
      </pc:sldChg>
      <pc:sldChg chg="new del">
        <pc:chgData name="lehaotto566@gmail.com" userId="5f1068ea6bae0282" providerId="LiveId" clId="{B3085E3A-F9A4-4A1F-B4B8-6287E5DBE34F}" dt="2024-03-28T05:34:43.796" v="66" actId="47"/>
        <pc:sldMkLst>
          <pc:docMk/>
          <pc:sldMk cId="3896272592" sldId="323"/>
        </pc:sldMkLst>
      </pc:sldChg>
      <pc:sldChg chg="addSp delSp modSp new mod">
        <pc:chgData name="lehaotto566@gmail.com" userId="5f1068ea6bae0282" providerId="LiveId" clId="{B3085E3A-F9A4-4A1F-B4B8-6287E5DBE34F}" dt="2024-03-28T06:43:55.665" v="445" actId="122"/>
        <pc:sldMkLst>
          <pc:docMk/>
          <pc:sldMk cId="3761452938" sldId="324"/>
        </pc:sldMkLst>
        <pc:spChg chg="mod">
          <ac:chgData name="lehaotto566@gmail.com" userId="5f1068ea6bae0282" providerId="LiveId" clId="{B3085E3A-F9A4-4A1F-B4B8-6287E5DBE34F}" dt="2024-03-28T06:43:55.665" v="445" actId="122"/>
          <ac:spMkLst>
            <pc:docMk/>
            <pc:sldMk cId="3761452938" sldId="324"/>
            <ac:spMk id="2" creationId="{68113B08-30F4-4812-8161-F03C5F067141}"/>
          </ac:spMkLst>
        </pc:spChg>
        <pc:spChg chg="del">
          <ac:chgData name="lehaotto566@gmail.com" userId="5f1068ea6bae0282" providerId="LiveId" clId="{B3085E3A-F9A4-4A1F-B4B8-6287E5DBE34F}" dt="2024-03-28T06:42:27.951" v="406" actId="931"/>
          <ac:spMkLst>
            <pc:docMk/>
            <pc:sldMk cId="3761452938" sldId="324"/>
            <ac:spMk id="3" creationId="{2ED8178B-788A-404B-9571-DA30A87B92E6}"/>
          </ac:spMkLst>
        </pc:spChg>
        <pc:spChg chg="del">
          <ac:chgData name="lehaotto566@gmail.com" userId="5f1068ea6bae0282" providerId="LiveId" clId="{B3085E3A-F9A4-4A1F-B4B8-6287E5DBE34F}" dt="2024-03-28T06:42:40.160" v="407" actId="931"/>
          <ac:spMkLst>
            <pc:docMk/>
            <pc:sldMk cId="3761452938" sldId="324"/>
            <ac:spMk id="4" creationId="{B44012EA-6853-4B7E-92B9-172D833D0F7A}"/>
          </ac:spMkLst>
        </pc:spChg>
        <pc:picChg chg="add mod">
          <ac:chgData name="lehaotto566@gmail.com" userId="5f1068ea6bae0282" providerId="LiveId" clId="{B3085E3A-F9A4-4A1F-B4B8-6287E5DBE34F}" dt="2024-03-28T06:43:22.030" v="416" actId="1440"/>
          <ac:picMkLst>
            <pc:docMk/>
            <pc:sldMk cId="3761452938" sldId="324"/>
            <ac:picMk id="7" creationId="{544F1E5E-D7C8-4E35-9783-DB0F34E66969}"/>
          </ac:picMkLst>
        </pc:picChg>
        <pc:picChg chg="add mod">
          <ac:chgData name="lehaotto566@gmail.com" userId="5f1068ea6bae0282" providerId="LiveId" clId="{B3085E3A-F9A4-4A1F-B4B8-6287E5DBE34F}" dt="2024-03-28T06:43:16.778" v="415" actId="1440"/>
          <ac:picMkLst>
            <pc:docMk/>
            <pc:sldMk cId="3761452938" sldId="324"/>
            <ac:picMk id="9" creationId="{4B43009A-A1C0-4D25-BC6A-2B8F2AB218B1}"/>
          </ac:picMkLst>
        </pc:picChg>
      </pc:sldChg>
      <pc:sldChg chg="addSp delSp modSp new mod">
        <pc:chgData name="lehaotto566@gmail.com" userId="5f1068ea6bae0282" providerId="LiveId" clId="{B3085E3A-F9A4-4A1F-B4B8-6287E5DBE34F}" dt="2024-03-28T06:50:16.493" v="467" actId="14100"/>
        <pc:sldMkLst>
          <pc:docMk/>
          <pc:sldMk cId="4088907817" sldId="325"/>
        </pc:sldMkLst>
        <pc:spChg chg="mod">
          <ac:chgData name="lehaotto566@gmail.com" userId="5f1068ea6bae0282" providerId="LiveId" clId="{B3085E3A-F9A4-4A1F-B4B8-6287E5DBE34F}" dt="2024-03-28T06:47:34.084" v="450" actId="122"/>
          <ac:spMkLst>
            <pc:docMk/>
            <pc:sldMk cId="4088907817" sldId="325"/>
            <ac:spMk id="2" creationId="{F05F50CF-DFA1-446E-B478-971BB0400C76}"/>
          </ac:spMkLst>
        </pc:spChg>
        <pc:spChg chg="del">
          <ac:chgData name="lehaotto566@gmail.com" userId="5f1068ea6bae0282" providerId="LiveId" clId="{B3085E3A-F9A4-4A1F-B4B8-6287E5DBE34F}" dt="2024-03-28T06:48:10.192" v="451" actId="931"/>
          <ac:spMkLst>
            <pc:docMk/>
            <pc:sldMk cId="4088907817" sldId="325"/>
            <ac:spMk id="3" creationId="{200852FC-3EAE-4FF3-B218-A01D00E24344}"/>
          </ac:spMkLst>
        </pc:spChg>
        <pc:spChg chg="del">
          <ac:chgData name="lehaotto566@gmail.com" userId="5f1068ea6bae0282" providerId="LiveId" clId="{B3085E3A-F9A4-4A1F-B4B8-6287E5DBE34F}" dt="2024-03-28T06:48:28.005" v="454" actId="931"/>
          <ac:spMkLst>
            <pc:docMk/>
            <pc:sldMk cId="4088907817" sldId="325"/>
            <ac:spMk id="4" creationId="{6BE429A9-28D1-48D7-9161-E84C16A68F2D}"/>
          </ac:spMkLst>
        </pc:spChg>
        <pc:picChg chg="add mod modCrop">
          <ac:chgData name="lehaotto566@gmail.com" userId="5f1068ea6bae0282" providerId="LiveId" clId="{B3085E3A-F9A4-4A1F-B4B8-6287E5DBE34F}" dt="2024-03-28T06:50:10.514" v="466" actId="1076"/>
          <ac:picMkLst>
            <pc:docMk/>
            <pc:sldMk cId="4088907817" sldId="325"/>
            <ac:picMk id="7" creationId="{47468436-4C15-4A3F-80D9-77D35FF7EAD5}"/>
          </ac:picMkLst>
        </pc:picChg>
        <pc:picChg chg="add mod modCrop">
          <ac:chgData name="lehaotto566@gmail.com" userId="5f1068ea6bae0282" providerId="LiveId" clId="{B3085E3A-F9A4-4A1F-B4B8-6287E5DBE34F}" dt="2024-03-28T06:50:16.493" v="467" actId="14100"/>
          <ac:picMkLst>
            <pc:docMk/>
            <pc:sldMk cId="4088907817" sldId="325"/>
            <ac:picMk id="9" creationId="{45B28BF0-B44E-4EA6-8E39-71C7D14E3157}"/>
          </ac:picMkLst>
        </pc:picChg>
      </pc:sldChg>
      <pc:sldChg chg="addSp delSp modSp new mod">
        <pc:chgData name="lehaotto566@gmail.com" userId="5f1068ea6bae0282" providerId="LiveId" clId="{B3085E3A-F9A4-4A1F-B4B8-6287E5DBE34F}" dt="2024-03-28T07:45:13.966" v="560" actId="1076"/>
        <pc:sldMkLst>
          <pc:docMk/>
          <pc:sldMk cId="2202070671" sldId="326"/>
        </pc:sldMkLst>
        <pc:spChg chg="del mod">
          <ac:chgData name="lehaotto566@gmail.com" userId="5f1068ea6bae0282" providerId="LiveId" clId="{B3085E3A-F9A4-4A1F-B4B8-6287E5DBE34F}" dt="2024-03-28T07:44:47.848" v="553" actId="478"/>
          <ac:spMkLst>
            <pc:docMk/>
            <pc:sldMk cId="2202070671" sldId="326"/>
            <ac:spMk id="2" creationId="{4AC8C25A-A747-4D16-B071-3131A32AC034}"/>
          </ac:spMkLst>
        </pc:spChg>
        <pc:spChg chg="del">
          <ac:chgData name="lehaotto566@gmail.com" userId="5f1068ea6bae0282" providerId="LiveId" clId="{B3085E3A-F9A4-4A1F-B4B8-6287E5DBE34F}" dt="2024-03-28T07:44:23.326" v="549" actId="931"/>
          <ac:spMkLst>
            <pc:docMk/>
            <pc:sldMk cId="2202070671" sldId="326"/>
            <ac:spMk id="3" creationId="{DA3512A3-C8DC-4AF4-9E42-7692FDE0F36A}"/>
          </ac:spMkLst>
        </pc:spChg>
        <pc:spChg chg="del mod">
          <ac:chgData name="lehaotto566@gmail.com" userId="5f1068ea6bae0282" providerId="LiveId" clId="{B3085E3A-F9A4-4A1F-B4B8-6287E5DBE34F}" dt="2024-03-28T07:44:51.839" v="555" actId="478"/>
          <ac:spMkLst>
            <pc:docMk/>
            <pc:sldMk cId="2202070671" sldId="326"/>
            <ac:spMk id="4" creationId="{08551400-1971-4C9B-89A5-C02DA4551255}"/>
          </ac:spMkLst>
        </pc:spChg>
        <pc:picChg chg="add mod modCrop">
          <ac:chgData name="lehaotto566@gmail.com" userId="5f1068ea6bae0282" providerId="LiveId" clId="{B3085E3A-F9A4-4A1F-B4B8-6287E5DBE34F}" dt="2024-03-28T07:45:13.966" v="560" actId="1076"/>
          <ac:picMkLst>
            <pc:docMk/>
            <pc:sldMk cId="2202070671" sldId="326"/>
            <ac:picMk id="7" creationId="{F17131CA-43D0-494D-847B-02DFBD0BB0F7}"/>
          </ac:picMkLst>
        </pc:picChg>
      </pc:sldChg>
    </pc:docChg>
  </pc:docChgLst>
</pc:chgInfo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98454170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image" Target="../media/image8.svg" /><Relationship Id="rId3" Type="http://schemas.openxmlformats.org/officeDocument/2006/relationships/image" Target="../media/image9.png" /><Relationship Id="rId4" Type="http://schemas.openxmlformats.org/officeDocument/2006/relationships/image" Target="../media/image10.svg" /><Relationship Id="rId5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svg" /><Relationship Id="rId3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svg" /><Relationship Id="rId3" Type="http://schemas.openxmlformats.org/officeDocument/2006/relationships/image" Target="../media/image3.png" /><Relationship Id="rId4" Type="http://schemas.openxmlformats.org/officeDocument/2006/relationships/image" Target="../media/image4.svg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image" Target="../media/image6.sv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val="2631799807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20395881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193"/>
          <a:stretch>
            <a:fillRect/>
          </a:stretch>
        </p:blipFill>
        <p:spPr>
          <a:xfrm>
            <a:off x="1" y="-1"/>
            <a:ext cx="443344" cy="6856025"/>
          </a:xfrm>
          <a:custGeom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193"/>
          <a:stretch>
            <a:fillRect/>
          </a:stretch>
        </p:blipFill>
        <p:spPr>
          <a:xfrm rot="5400000">
            <a:off x="6072641" y="-5676015"/>
            <a:ext cx="443344" cy="11795374"/>
          </a:xfrm>
          <a:custGeom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443" r="10857"/>
          <a:stretch>
            <a:fillRect/>
          </a:stretch>
        </p:blipFill>
        <p:spPr>
          <a:xfrm rot="16200000">
            <a:off x="-6447" y="6444"/>
            <a:ext cx="1961253" cy="1948364"/>
          </a:xfrm>
          <a:custGeom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val="258665070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7675081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val="237289882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val="207186844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t>‹#›</a:t>
            </a:fld>
            <a:endParaRPr lang="ru-RU">
              <a:latin typeface="+mn-lt"/>
            </a:endParaRPr>
          </a:p>
        </p:txBody>
      </p:sp>
    </p:spTree>
    <p:extLst>
      <p:ext uri="{BB962C8B-B14F-4D97-AF65-F5344CB8AC3E}">
        <p14:creationId val="15811828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t>‹#›</a:t>
            </a:fld>
            <a:endParaRPr lang="ru-RU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val="274500552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t>‹#›</a:t>
            </a:fld>
            <a:endParaRPr lang="ru-RU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val="22346700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/>
            <p:nvPr/>
          </p:nvSpPr>
          <p:spPr bwMode="auto">
            <a:xfrm>
              <a:off x="5009037" y="2525712"/>
              <a:ext cx="3601721" cy="4332288"/>
            </a:xfrm>
            <a:custGeom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/>
            <p:nvPr/>
          </p:nvSpPr>
          <p:spPr bwMode="auto">
            <a:xfrm>
              <a:off x="8589536" y="2525712"/>
              <a:ext cx="3589694" cy="4332288"/>
            </a:xfrm>
            <a:custGeom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/>
            <p:nvPr/>
          </p:nvSpPr>
          <p:spPr bwMode="auto">
            <a:xfrm>
              <a:off x="5183405" y="2678112"/>
              <a:ext cx="3601721" cy="4332288"/>
            </a:xfrm>
            <a:custGeom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/>
            <p:nvPr/>
          </p:nvSpPr>
          <p:spPr bwMode="auto">
            <a:xfrm>
              <a:off x="8763903" y="2678112"/>
              <a:ext cx="3589695" cy="4332288"/>
            </a:xfrm>
            <a:custGeom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ct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ct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ct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33396450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val="4331891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0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ct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ct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val="16817894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rot="16200000" flipH="1">
            <a:off x="-9389" y="4308466"/>
            <a:ext cx="2550984" cy="2560441"/>
          </a:xfrm>
          <a:custGeom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 flipH="1">
            <a:off x="-10617" y="4308466"/>
            <a:ext cx="2550984" cy="2560441"/>
          </a:xfrm>
          <a:custGeom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55285091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2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ct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ct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val="311629653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6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val="16867332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318362045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ct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ct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val="220710453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t>‹#›</a:t>
            </a:fld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transition/>
  <p:timing/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5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>
                <a:solidFill>
                  <a:srgbClr val="FF0000"/>
                </a:solidFill>
              </a:rPr>
              <a:t>День открытых дверей центрА «точка роста»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мбоу оош № 6</a:t>
            </a:r>
            <a:br>
              <a:rPr lang="ru-RU">
                <a:solidFill>
                  <a:srgbClr val="FF0000"/>
                </a:solidFill>
              </a:rPr>
            </a:br>
            <a:r>
              <a:rPr lang="ru-RU">
                <a:solidFill>
                  <a:srgbClr val="FF0000"/>
                </a:solidFill>
              </a:rPr>
              <a:t>г. шарыпово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val="22024376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Энергичное выступление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DB3991E-0605-C20E-53AD-D64E13638D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val="2374781370"/>
              </p:ext>
            </p:extLst>
          </p:nvPr>
        </p:nvGraphicFramePr>
        <p:xfrm>
          <a:off x="1278466" y="2031572"/>
          <a:ext cx="9274173" cy="41939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58067">
                  <a:extLst>
                    <a:ext uri="{9D8B030D-6E8A-4147-A177-3AD203B41FA5}">
                      <a16:colId xmlns:a16="http://schemas.microsoft.com/office/drawing/2014/main" val="180956085"/>
                    </a:ext>
                  </a:extLst>
                </a:gridCol>
                <a:gridCol w="2413862">
                  <a:extLst>
                    <a:ext uri="{9D8B030D-6E8A-4147-A177-3AD203B41FA5}">
                      <a16:colId xmlns:a16="http://schemas.microsoft.com/office/drawing/2014/main" val="1180706872"/>
                    </a:ext>
                  </a:extLst>
                </a:gridCol>
                <a:gridCol w="1603780">
                  <a:extLst>
                    <a:ext uri="{9D8B030D-6E8A-4147-A177-3AD203B41FA5}">
                      <a16:colId xmlns:a16="http://schemas.microsoft.com/office/drawing/2014/main" val="2050154702"/>
                    </a:ext>
                  </a:extLst>
                </a:gridCol>
                <a:gridCol w="2098464">
                  <a:extLst>
                    <a:ext uri="{9D8B030D-6E8A-4147-A177-3AD203B41FA5}">
                      <a16:colId xmlns:a16="http://schemas.microsoft.com/office/drawing/2014/main" val="1872764148"/>
                    </a:ext>
                  </a:extLst>
                </a:gridCol>
              </a:tblGrid>
              <a:tr h="608395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Показатель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Измерение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Целевое значение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Фактическое значение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142786"/>
                  </a:ext>
                </a:extLst>
              </a:tr>
              <a:tr h="636769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Урочная деятельность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Количество обучающихся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576737"/>
                  </a:ext>
                </a:extLst>
              </a:tr>
              <a:tr h="676027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Внеурочная деятельность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Количество обучающихся</a:t>
                      </a:r>
                    </a:p>
                    <a:p>
                      <a:pPr rtl="0"/>
                      <a:endParaRPr lang="ru-RU" sz="1600" noProof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10507"/>
                  </a:ext>
                </a:extLst>
              </a:tr>
              <a:tr h="636769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Дополнительное образование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Количество обучающихся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8116840"/>
                  </a:ext>
                </a:extLst>
              </a:tr>
              <a:tr h="636769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Положительные отзывы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3592559"/>
                  </a:ext>
                </a:extLst>
              </a:tr>
              <a:tr h="852275"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Доля усвоения информации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Процент (%)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>
                      <a:defPPr>
                        <a:defRPr lang="ru-RU"/>
                      </a:defPPr>
                    </a:lstStyle>
                    <a:p>
                      <a:pPr rtl="0"/>
                      <a:r>
                        <a:rPr lang="ru-RU" sz="1600" noProof="0">
                          <a:solidFill>
                            <a:schemeClr val="accent6"/>
                          </a:solidFill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564953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val="396999615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1057273"/>
            <a:ext cx="4461933" cy="3971927"/>
          </a:xfrm>
        </p:spPr>
        <p:txBody>
          <a:bodyPr rtlCol="0"/>
          <a:lstStyle>
            <a:defPPr>
              <a:defRPr lang="ru-RU"/>
            </a:defPPr>
          </a:lstStyle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 взаимодействие с Ачинским колледжем сельского хозяйства и транспорта. </a:t>
            </a:r>
            <a:b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9-х классов  прошли профессиональные курсы по направлению «Логистика», получили удостоверения по специальности «Комплектовщик товаров»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100CF6-E543-4EC2-96DD-AC4473BBCC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18666" y="1379687"/>
            <a:ext cx="6544734" cy="5198913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val="249802160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23EBB3-0C24-41B5-946A-FA31B6A7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дополнительное образование: </a:t>
            </a:r>
            <a:b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«Чудеса науки и природы»</a:t>
            </a:r>
            <a:endParaRPr lang="ru-RU" sz="320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56DB7E-4112-4C6E-B48A-3A13990AB1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0564" y="2404533"/>
            <a:ext cx="5146322" cy="385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C9209736-30F7-4FE3-B1E7-58A2B7C3B9F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7177175" y="2404533"/>
            <a:ext cx="4248063" cy="385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FFEE10-78C3-4A0A-8D65-EDAA7FA46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val="298365318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13B08-30F4-4812-8161-F03C5F06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Центр «Точка Роста»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44F1E5E-D7C8-4E35-9783-DB0F34E669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7213" y="2303463"/>
            <a:ext cx="5281082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B43009A-A1C0-4D25-BC6A-2B8F2AB218B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6745375" y="2303463"/>
            <a:ext cx="4599958" cy="396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738BBC6-CDA0-40A7-9083-8FC9E64F1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val="376145293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7131CA-43D0-494D-847B-02DFBD0BB0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0982" b="31396"/>
          <a:stretch>
            <a:fillRect/>
          </a:stretch>
        </p:blipFill>
        <p:spPr>
          <a:xfrm>
            <a:off x="1239234" y="457199"/>
            <a:ext cx="9453241" cy="6730989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49B90F-6A17-4687-A599-C4399DCE5E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14</a:t>
            </a:fld>
            <a:endParaRPr lang="ru-RU"/>
          </a:p>
        </p:txBody>
      </p:sp>
    </p:spTree>
    <p:extLst>
      <p:ext uri="{BB962C8B-B14F-4D97-AF65-F5344CB8AC3E}">
        <p14:creationId val="220207067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F50CF-DFA1-446E-B478-971BB0400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Функционирование Центра предполагает информационную открытость.</a:t>
            </a:r>
            <a:endParaRPr lang="ru-RU" sz="280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7468436-4C15-4A3F-80D9-77D35FF7E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370" b="33573"/>
          <a:stretch>
            <a:fillRect/>
          </a:stretch>
        </p:blipFill>
        <p:spPr>
          <a:xfrm>
            <a:off x="2590800" y="1455547"/>
            <a:ext cx="2719395" cy="4962186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5B28BF0-B44E-4EA6-8E39-71C7D14E3157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t="4885" r="3274"/>
          <a:stretch>
            <a:fillRect/>
          </a:stretch>
        </p:blipFill>
        <p:spPr>
          <a:xfrm>
            <a:off x="6781801" y="2185605"/>
            <a:ext cx="2565400" cy="4293172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79ADE7-C9D3-495A-A337-032ACC5FD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val="408890781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3213716" cy="272770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Спасибо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133" y="5232400"/>
            <a:ext cx="5774268" cy="81584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ОТТО ЮЛИЯ НИКОЛАЕВНА</a:t>
            </a:r>
          </a:p>
          <a:p>
            <a:pPr rtl="0"/>
            <a:r>
              <a:rPr lang="en-US"/>
              <a:t>otto-1986@mail.ru</a:t>
            </a:r>
            <a:endParaRPr lang="ru-RU"/>
          </a:p>
          <a:p>
            <a:pPr rtl="0"/>
            <a:endParaRPr lang="ru-RU"/>
          </a:p>
        </p:txBody>
      </p:sp>
    </p:spTree>
    <p:extLst>
      <p:ext uri="{BB962C8B-B14F-4D97-AF65-F5344CB8AC3E}">
        <p14:creationId val="197317304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132839"/>
            <a:ext cx="7442199" cy="387942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сентября 2023 года в рамках федерального проекта «Современная школа» национального проекта «Образование» на базе МБОУ ООШ №6 г. Шарыпово  был открыт центр естественнонаучной и технологической направленностей «Точка роста». </a:t>
            </a:r>
            <a:endParaRPr lang="ru-RU" sz="28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val="39132197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торжественном мероприятии открытия  Центра присутствовали не только учащиеся, педагоги школы, администрация города, но и депутат государственной Думы Сергей Васильевич Еремин. </a:t>
            </a: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EFB84-72B0-4FFD-8EFB-2319A4FDB0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7128" r="27128"/>
          <a:stretch>
            <a:fillRect/>
          </a:stretch>
        </p:blipFill>
        <p:spPr>
          <a:xfrm>
            <a:off x="443345" y="-16934"/>
            <a:ext cx="4344695" cy="6359525"/>
          </a:xfrm>
        </p:spPr>
      </p:pic>
    </p:spTree>
    <p:extLst>
      <p:ext uri="{BB962C8B-B14F-4D97-AF65-F5344CB8AC3E}">
        <p14:creationId val="290649191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5"/>
            <a:ext cx="5259554" cy="50059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endParaRPr lang="ru-RU" sz="400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79600"/>
            <a:ext cx="6290733" cy="4162383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совершенствование условий для повышения качества образования, расширение возможностей обучающихся в освоении учебных предметов естественнонаучной и технологической направленностей, программ дополнительного образования естественнонаучной направленности, а также для практической отработки учебного материала по учебным предметам «Физика», «Химия», «Биология».</a:t>
            </a: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E0E391-3A2A-4199-992F-E8C9450CDDC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34038" r="34038"/>
          <a:stretch>
            <a:fillRect/>
          </a:stretch>
        </p:blipFill>
        <p:spPr/>
      </p:pic>
    </p:spTree>
    <p:extLst>
      <p:ext uri="{BB962C8B-B14F-4D97-AF65-F5344CB8AC3E}">
        <p14:creationId val="295292380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632" y="337607"/>
            <a:ext cx="7965461" cy="994164"/>
          </a:xfrm>
        </p:spPr>
        <p:txBody>
          <a:bodyPr rtlCol="0"/>
          <a:lstStyle>
            <a:defPPr>
              <a:defRPr lang="ru-RU"/>
            </a:defPPr>
          </a:lstStyle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4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4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2000" y="1532467"/>
            <a:ext cx="8124025" cy="4868334"/>
          </a:xfrm>
        </p:spPr>
        <p:txBody>
          <a:bodyPr rtlCol="0">
            <a:normAutofit lnSpcReduction="10000"/>
          </a:bodyPr>
          <a:lstStyle>
            <a:defPPr>
              <a:defRPr lang="ru-RU"/>
            </a:defPPr>
          </a:lstStyle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реализовать основные образовательные программы по учебным предметам естественнонаучной и технологической направленностей, в том числе в рамках внеурочной деятельности;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и реализовать разноуровневые дополнительные общеобразовательные программы естественнонаучной и технологической направленностей, а также иных программ, в том числе и в каникулярный период;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вовлечь учащихся и педагогических работников в проектную деятельность;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9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повысить профессиональное мастерстоа педагогов Центра, реализующих основные и дополнительные общеобразовательные программы.</a:t>
            </a:r>
          </a:p>
          <a:p>
            <a:pPr marL="0" indent="0">
              <a:buNone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val="68568106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467" y="457200"/>
            <a:ext cx="6431522" cy="189653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Центре работают педагоги, прошедшие обучение по современным и актуальным программам повышения квалификации</a:t>
            </a:r>
            <a:endParaRPr lang="ru-RU" sz="24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t>6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721A6A-98EE-41AA-87D5-2109BC0577E5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4724400" y="2353734"/>
            <a:ext cx="5782733" cy="4123266"/>
          </a:xfrm>
        </p:spPr>
      </p:pic>
    </p:spTree>
    <p:extLst>
      <p:ext uri="{BB962C8B-B14F-4D97-AF65-F5344CB8AC3E}">
        <p14:creationId val="113171805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73" y="220133"/>
            <a:ext cx="7944890" cy="2150534"/>
          </a:xfrm>
        </p:spPr>
        <p:txBody>
          <a:bodyPr rtlCol="0"/>
          <a:lstStyle>
            <a:defPPr>
              <a:defRPr lang="ru-RU"/>
            </a:defPPr>
          </a:lstStyle>
          <a:p>
            <a:pPr algn="ctr" rtl="0"/>
            <a:r>
              <a:rPr lang="ru-RU" sz="2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 образования «Точка роста» представляет собой новое образовательное пространство, оформленное в едином стиле и оснащенное современным оборудованием</a:t>
            </a:r>
            <a:endParaRPr lang="ru-RU" sz="240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A3C7A7E-B1C1-4828-ADD3-BDEF90799DD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38418" y="2506133"/>
            <a:ext cx="4151582" cy="3699933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5899AC83-3C3B-49F5-BE14-264F582409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0267" y="2506133"/>
            <a:ext cx="4004733" cy="3623733"/>
          </a:xfrm>
        </p:spPr>
      </p:pic>
    </p:spTree>
    <p:extLst>
      <p:ext uri="{BB962C8B-B14F-4D97-AF65-F5344CB8AC3E}">
        <p14:creationId val="246859579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7" y="1574800"/>
            <a:ext cx="7155402" cy="331046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Центр «Точка роста» состоит из помещений: кабинет физики и химии с лаборантской, кабинет биологии с лаборантской.</a:t>
            </a:r>
            <a:endParaRPr lang="ru-RU" sz="32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85DC40D-41BA-416A-8AE0-4B403391AA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9624" r="29624"/>
          <a:stretch>
            <a:fillRect/>
          </a:stretch>
        </p:blipFill>
        <p:spPr>
          <a:xfrm>
            <a:off x="8574587" y="508194"/>
            <a:ext cx="3202545" cy="5892607"/>
          </a:xfrm>
        </p:spPr>
      </p:pic>
    </p:spTree>
    <p:extLst>
      <p:ext uri="{BB962C8B-B14F-4D97-AF65-F5344CB8AC3E}">
        <p14:creationId val="194161964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22867" y="928688"/>
            <a:ext cx="6714309" cy="372181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Кабинеты оснащены оборудованием: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цифровые лаборатории по биологии, химии, экологии и физике;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современный интерактивный комплекс для подготовки обучающихся к Основному государственному экзамену;</a:t>
            </a:r>
          </a:p>
          <a:p>
            <a:r>
              <a:rPr lang="ru-RU" sz="2800">
                <a:effectLst/>
                <a:ea typeface="Calibri" panose="020f0502020204030204" pitchFamily="34" charset="0"/>
              </a:rPr>
              <a:t>      - робот «</a:t>
            </a:r>
            <a:r>
              <a:rPr lang="en-US" sz="2800">
                <a:effectLst/>
                <a:ea typeface="Calibri" panose="020f0502020204030204" pitchFamily="34" charset="0"/>
              </a:rPr>
              <a:t>DOBOT</a:t>
            </a:r>
            <a:r>
              <a:rPr lang="ru-RU" sz="2800">
                <a:effectLst/>
                <a:ea typeface="Calibri" panose="020f0502020204030204" pitchFamily="34" charset="0"/>
              </a:rPr>
              <a:t>». </a:t>
            </a:r>
            <a:endParaRPr lang="ru-RU" sz="280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796B36-0DD6-441F-9032-3D5CD5B4C8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955" r="18955"/>
          <a:stretch>
            <a:fillRect/>
          </a:stretch>
        </p:blipFill>
        <p:spPr>
          <a:xfrm>
            <a:off x="8989454" y="3136183"/>
            <a:ext cx="3202546" cy="3721817"/>
          </a:xfrm>
        </p:spPr>
      </p:pic>
    </p:spTree>
    <p:extLst>
      <p:ext uri="{BB962C8B-B14F-4D97-AF65-F5344CB8AC3E}">
        <p14:creationId val="40721017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5"/>
  <p:tag name="AS_OS" val="Microsoft Windows NT 10.0.20348.0"/>
  <p:tag name="AS_RELEASE_DATE" val="2023.12.14"/>
  <p:tag name="AS_TITLE" val="Aspose.Slides for .NET6"/>
  <p:tag name="AS_VERSION" val="23.12"/>
</p:tagLst>
</file>

<file path=ppt/theme/theme1.xml><?xml version="1.0" encoding="utf-8"?>
<a:theme xmlns:r="http://schemas.openxmlformats.org/officeDocument/2006/relationships"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Arial Black"/>
        <a:cs typeface="Arial"/>
      </a:majorFont>
      <a:minorFont>
        <a:latin typeface="Times new Roman"/>
        <a:ea typeface="Times new Roman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:vt="http://schemas.openxmlformats.org/officeDocument/2006/docPropsVTypes" xmlns="http://schemas.openxmlformats.org/officeDocument/2006/extended-properties">
  <Template>{3B2037D5-D169-4491-A65E-05D4B00E007D}tf78438558_win32</Template>
  <Company/>
  <PresentationFormat>Широкоэкранный</PresentationFormat>
  <Paragraphs>37</Paragraphs>
  <Slides>16</Slides>
  <Notes>12</Notes>
  <TotalTime>160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3">
      <vt:lpstr>Arial</vt:lpstr>
      <vt:lpstr>Arial Black</vt:lpstr>
      <vt:lpstr>Times new Roman</vt:lpstr>
      <vt:lpstr>Calibri</vt:lpstr>
      <vt:lpstr>Calibri Light</vt:lpstr>
      <vt:lpstr>Times New Roman</vt:lpstr>
      <vt:lpstr>Пользовательская</vt:lpstr>
      <vt:lpstr>День открытых дверей центрА «точка роста»мбоу оош № 6г. шарыпово</vt:lpstr>
      <vt:lpstr>PowerPoint Presentation</vt:lpstr>
      <vt:lpstr>На торжественном мероприятии открытия  Центра присутствовали не только учащиеся, педагоги школы, администрация города, но и депутат государственной Думы Сергей Васильевич Еремин. </vt:lpstr>
      <vt:lpstr>Цель:</vt:lpstr>
      <vt:lpstr>Задачи:</vt:lpstr>
      <vt:lpstr>В Центре работают педагоги, прошедшие обучение по современным и актуальным программам повышения квалификации</vt:lpstr>
      <vt:lpstr>центр образования «Точка роста» представляет собой новое образовательное пространство, оформленное в едином стиле и оснащенное современным оборудованием</vt:lpstr>
      <vt:lpstr>Центр «Точка роста» состоит из помещений: кабинет физики и химии с лаборантской, кабинет биологии с лаборантской.</vt:lpstr>
      <vt:lpstr>PowerPoint Presentation</vt:lpstr>
      <vt:lpstr>Энергичное выступление</vt:lpstr>
      <vt:lpstr>Сетевое  взаимодействие с Ачинским колледжем сельского хозяйства и транспорта. обучающиеся 9-х классов  прошли профессиональные курсы по направлению «Логистика», получили удостоверения по специальности «Комплектовщик товаров»</vt:lpstr>
      <vt:lpstr>дополнительное образование: «Чудеса науки и природы»</vt:lpstr>
      <vt:lpstr>Центр «Точка Роста»</vt:lpstr>
      <vt:lpstr>PowerPoint Presentation</vt:lpstr>
      <vt:lpstr>Функционирование Центра предполагает информационную открытость.</vt:lpstr>
      <vt:lpstr>Спасибо</vt:lpstr>
    </vt:vector>
  </TitlesOfParts>
  <LinksUpToDate>0</LinksUpToDate>
  <SharedDoc>0</SharedDoc>
  <HyperlinksChanged>0</HyperlinksChanged>
  <Application>Aspose.Slides for .NET</Application>
  <AppVersion>23.1200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День открытых дверей центров «точка роста»</dc:title>
  <dc:creator>lehaotto566@gmail.com</dc:creator>
  <cp:lastModifiedBy>ТВС</cp:lastModifiedBy>
  <cp:revision>9</cp:revision>
  <dcterms:created xsi:type="dcterms:W3CDTF">2024-03-28T04:18:52Z</dcterms:created>
  <dcterms:modified xsi:type="dcterms:W3CDTF">2024-04-04T01:58:46Z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0x01010079F111ED35F8CC479449609E8A0923A6</vt:lpwstr>
  </property>
</Properties>
</file>